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376" r:id="rId2"/>
    <p:sldId id="380" r:id="rId3"/>
    <p:sldId id="375" r:id="rId4"/>
    <p:sldId id="381" r:id="rId5"/>
  </p:sldIdLst>
  <p:sldSz cx="9144000" cy="6858000" type="screen4x3"/>
  <p:notesSz cx="6858000" cy="96980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4E93-84A7-48E6-ADFD-5F43367ED47B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F63B-F9E0-441D-AF76-5BFB79BC49A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37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8F63B-F9E0-441D-AF76-5BFB79BC49A9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864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57158" y="285728"/>
            <a:ext cx="82153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VELKOMMEN</a:t>
            </a:r>
            <a:r>
              <a:rPr lang="da-DK" sz="4800" b="1" dirty="0"/>
              <a:t> </a:t>
            </a:r>
            <a:r>
              <a:rPr lang="da-DK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da-DK" sz="3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da-DK" sz="3000" b="1" dirty="0">
                <a:solidFill>
                  <a:schemeClr val="accent6">
                    <a:lumMod val="75000"/>
                  </a:schemeClr>
                </a:solidFill>
              </a:rPr>
              <a:t>WORKSHOP 6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Udvikling af kompetenceforløb og uddannelser </a:t>
            </a:r>
          </a:p>
          <a:p>
            <a:r>
              <a:rPr lang="da-DK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Torsdag den 31. januar 2019</a:t>
            </a:r>
            <a:r>
              <a:rPr lang="da-DK" sz="1200" b="1" dirty="0"/>
              <a:t> kl. 10.00-14.00 Lokale A0.07 på UCL Erhvervsakademi og Professionshøjskole</a:t>
            </a:r>
          </a:p>
          <a:p>
            <a:endParaRPr lang="da-DK" sz="1600" dirty="0"/>
          </a:p>
        </p:txBody>
      </p:sp>
      <p:pic>
        <p:nvPicPr>
          <p:cNvPr id="7" name="Picture 4" descr="http://f.building-supply.dk/2x9pjak2lpw6zk0b_260_1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666801"/>
            <a:ext cx="2818910" cy="1572085"/>
          </a:xfrm>
          <a:prstGeom prst="rect">
            <a:avLst/>
          </a:prstGeom>
          <a:noFill/>
        </p:spPr>
      </p:pic>
      <p:pic>
        <p:nvPicPr>
          <p:cNvPr id="10" name="Picture 8" descr="http://f.building-supply.dk/2btponnmjjf27hwb_260_1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3288" y="4682837"/>
            <a:ext cx="2747472" cy="1532245"/>
          </a:xfrm>
          <a:prstGeom prst="rect">
            <a:avLst/>
          </a:prstGeom>
          <a:noFill/>
        </p:spPr>
      </p:pic>
      <p:pic>
        <p:nvPicPr>
          <p:cNvPr id="11" name="Picture 6" descr="http://f.building-supply.dk/2jms1fatlv0iiq4b_260_14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68271" y="4675044"/>
            <a:ext cx="2761447" cy="154003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14282" y="2214554"/>
            <a:ext cx="85725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rgbClr val="2D656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Styrkelse af muligheder for </a:t>
            </a:r>
            <a:r>
              <a:rPr lang="da-DK" sz="2400" b="1" dirty="0" err="1">
                <a:solidFill>
                  <a:schemeClr val="bg2">
                    <a:lumMod val="50000"/>
                  </a:schemeClr>
                </a:solidFill>
              </a:rPr>
              <a:t>efter-</a:t>
            </a:r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 og videreuddannelser for bygningskonstruktører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43240" y="3595663"/>
            <a:ext cx="2928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/>
              <a:t>”Styrk BK”</a:t>
            </a:r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3918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Hvad er sket indtil nu…?</a:t>
            </a:r>
          </a:p>
          <a:p>
            <a:pPr lvl="0"/>
            <a:endParaRPr lang="da-DK" sz="1400" b="1" dirty="0">
              <a:solidFill>
                <a:srgbClr val="2D656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December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</a:rPr>
              <a:t>2017 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Projektbevil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ling fra uddannelses- og forskningsministeriet</a:t>
            </a:r>
          </a:p>
          <a:p>
            <a:endParaRPr lang="da-DK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/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Januar-Juni</a:t>
            </a: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2018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Analysearbejde inc. 4 workshops </a:t>
            </a:r>
          </a:p>
          <a:p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August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Ansøgning til udvikling af kompetenceforløb og uddannelser</a:t>
            </a:r>
          </a:p>
          <a:p>
            <a:pPr>
              <a:buFont typeface="Wingdings" pitchFamily="2" charset="2"/>
              <a:buChar char="ü"/>
            </a:pPr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September</a:t>
            </a:r>
            <a:r>
              <a:rPr lang="da-DK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Ansøgningerne vurderes og godkendes af </a:t>
            </a:r>
          </a:p>
          <a:p>
            <a:pPr lvl="6"/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uddannelses- og forskningsministeriet </a:t>
            </a:r>
            <a:endParaRPr lang="da-DK" dirty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Oktober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Teknologisk Institut aflevere færdig analyserapport</a:t>
            </a:r>
            <a:r>
              <a:rPr lang="da-DK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da-DK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a-DK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Oktober 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Workshop 5 </a:t>
            </a:r>
          </a:p>
          <a:p>
            <a:pPr lvl="6"/>
            <a:r>
              <a:rPr lang="da-DK" sz="1400" dirty="0">
                <a:latin typeface="Calibri" pitchFamily="34" charset="0"/>
                <a:cs typeface="Times New Roman" pitchFamily="18" charset="0"/>
              </a:rPr>
              <a:t>	- Status på ”Udvikling af kompetenceforløb og uddannelser”  </a:t>
            </a:r>
          </a:p>
          <a:p>
            <a:r>
              <a:rPr lang="da-DK" sz="2800" b="1" dirty="0">
                <a:latin typeface="Calibri" pitchFamily="34" charset="0"/>
                <a:cs typeface="Times New Roman" pitchFamily="18" charset="0"/>
              </a:rPr>
              <a:t>31 januar </a:t>
            </a:r>
            <a:r>
              <a:rPr lang="da-DK" b="1" dirty="0">
                <a:latin typeface="Calibri" pitchFamily="34" charset="0"/>
                <a:cs typeface="Times New Roman" pitchFamily="18" charset="0"/>
              </a:rPr>
              <a:t>2019</a:t>
            </a:r>
            <a:r>
              <a:rPr lang="da-DK" sz="2800" b="1" dirty="0"/>
              <a:t>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Workshop 6 </a:t>
            </a:r>
            <a:endParaRPr lang="da-DK" sz="280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				</a:t>
            </a:r>
            <a:r>
              <a:rPr lang="da-DK" sz="1400" dirty="0">
                <a:latin typeface="Calibri" pitchFamily="34" charset="0"/>
                <a:cs typeface="Times New Roman" pitchFamily="18" charset="0"/>
              </a:rPr>
              <a:t>- Præsentation af (næsten) færdige udviklet kompetenceforløb</a:t>
            </a:r>
          </a:p>
          <a:p>
            <a:r>
              <a:rPr lang="da-DK" sz="1400" dirty="0">
                <a:latin typeface="Calibri" pitchFamily="34" charset="0"/>
                <a:cs typeface="Times New Roman" pitchFamily="18" charset="0"/>
              </a:rPr>
              <a:t>				- Foreløbige resulter fra netop afsluttet pilotprojekt</a:t>
            </a:r>
          </a:p>
          <a:p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			- Evalueringsresultater </a:t>
            </a:r>
            <a:endParaRPr lang="da-DK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da-DK" sz="2800" b="1" dirty="0">
                <a:latin typeface="Calibri" pitchFamily="34" charset="0"/>
                <a:cs typeface="Times New Roman" pitchFamily="18" charset="0"/>
              </a:rPr>
              <a:t>Februar / Marts  </a:t>
            </a:r>
            <a:r>
              <a:rPr lang="da-DK" sz="2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da-DK" dirty="0">
                <a:latin typeface="Calibri" pitchFamily="34" charset="0"/>
                <a:cs typeface="Times New Roman" pitchFamily="18" charset="0"/>
              </a:rPr>
              <a:t>Validering og formidling af udviklingsarbejdet 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95536" y="116632"/>
            <a:ext cx="8429684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6</a:t>
            </a:r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r>
              <a:rPr lang="da-DK" sz="1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Torsdag den 31. januar 2019</a:t>
            </a:r>
            <a:r>
              <a:rPr lang="da-DK" sz="1300" b="1" dirty="0"/>
              <a:t> kl. 10.00-14.00 Lokale A0.07 på UCL Erhvervsakademi og Professionshøjskole</a:t>
            </a:r>
          </a:p>
          <a:p>
            <a:endParaRPr lang="da-DK" sz="1600" dirty="0"/>
          </a:p>
          <a:p>
            <a:endParaRPr lang="da-DK" sz="1600" dirty="0"/>
          </a:p>
          <a:p>
            <a:r>
              <a:rPr lang="da-DK" sz="1400" b="1" u="sng" dirty="0"/>
              <a:t>Dagsorden:</a:t>
            </a:r>
          </a:p>
          <a:p>
            <a:endParaRPr lang="da-DK" sz="1400" b="1" u="sng" dirty="0"/>
          </a:p>
          <a:p>
            <a:r>
              <a:rPr lang="da-DK" sz="1400" b="1" dirty="0"/>
              <a:t>Kl. 10.00	</a:t>
            </a:r>
            <a:r>
              <a:rPr lang="da-DK" sz="1400" dirty="0"/>
              <a:t>Velkommen, kaffe &amp; morgenbrød v/ projektleder Henrik Kryger Madsen </a:t>
            </a:r>
            <a:r>
              <a:rPr lang="da-DK" sz="1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>
              <a:solidFill>
                <a:srgbClr val="FF0000"/>
              </a:solidFill>
            </a:endParaRP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10.15</a:t>
            </a:r>
            <a:r>
              <a:rPr lang="da-DK" sz="1400" dirty="0"/>
              <a:t>  	Præsentation af </a:t>
            </a:r>
            <a:r>
              <a:rPr lang="da-DK" sz="1400" b="1" dirty="0"/>
              <a:t>"Kompetenceforløb og uddannelser"</a:t>
            </a:r>
            <a:r>
              <a:rPr lang="da-DK" sz="1400" dirty="0"/>
              <a:t> </a:t>
            </a:r>
          </a:p>
          <a:p>
            <a:r>
              <a:rPr lang="da-DK" sz="1400" dirty="0"/>
              <a:t>	1. UCN Digitalisering og </a:t>
            </a:r>
            <a:r>
              <a:rPr lang="da-DK" sz="1400" dirty="0" err="1"/>
              <a:t>Build</a:t>
            </a:r>
            <a:r>
              <a:rPr lang="da-DK" sz="1400" dirty="0"/>
              <a:t> 4.0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2. VIA Projektledelse i Cirkulært byggeri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3. SBI Kandidatuddannelse i renoveringsledelse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4. SBI Brobygningsforløb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12.00</a:t>
            </a:r>
            <a:r>
              <a:rPr lang="da-DK" sz="1400" dirty="0"/>
              <a:t>  	Frokost </a:t>
            </a:r>
            <a:r>
              <a:rPr lang="da-DK" sz="1400" dirty="0">
                <a:solidFill>
                  <a:srgbClr val="FF0000"/>
                </a:solidFill>
              </a:rPr>
              <a:t>(30 min)</a:t>
            </a:r>
          </a:p>
          <a:p>
            <a:r>
              <a:rPr lang="da-DK" sz="1400" dirty="0"/>
              <a:t> </a:t>
            </a:r>
          </a:p>
          <a:p>
            <a:r>
              <a:rPr lang="da-DK" sz="1400" b="1" dirty="0"/>
              <a:t>Kl. 12.30 	</a:t>
            </a:r>
            <a:r>
              <a:rPr lang="da-DK" sz="1400" dirty="0"/>
              <a:t>Forsættelse af præsentation af kompetenceudviklingsforløbene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	5. UCL Optimering af projekteringsprocessens digitale værdikæde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6. UCL Byggeplads med jævnt </a:t>
            </a:r>
            <a:r>
              <a:rPr lang="da-DK" sz="1400" dirty="0" err="1"/>
              <a:t>arbejdsflow</a:t>
            </a:r>
            <a:r>
              <a:rPr lang="da-DK" sz="1400" dirty="0"/>
              <a:t> samt et godt arbejdsmiljø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7. UCL Bæredygtig renovering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</a:p>
          <a:p>
            <a:r>
              <a:rPr lang="da-DK" sz="1400" dirty="0"/>
              <a:t>	8. UCL Digitale spor og automatisering i byggeriet </a:t>
            </a:r>
            <a:r>
              <a:rPr lang="da-DK" sz="1400" dirty="0">
                <a:solidFill>
                  <a:srgbClr val="FF0000"/>
                </a:solidFill>
              </a:rPr>
              <a:t>(20 min)</a:t>
            </a:r>
            <a:r>
              <a:rPr lang="da-DK" sz="1400" dirty="0"/>
              <a:t> </a:t>
            </a:r>
          </a:p>
          <a:p>
            <a:endParaRPr lang="da-DK" sz="1400" dirty="0"/>
          </a:p>
          <a:p>
            <a:r>
              <a:rPr lang="da-DK" sz="1400" dirty="0"/>
              <a:t>Hvert "team" præsenteret i 15 min. med efterfølgende 5. min spørgsmål og feedback.   </a:t>
            </a:r>
          </a:p>
          <a:p>
            <a:endParaRPr lang="da-DK" sz="14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95536" y="116632"/>
            <a:ext cx="8429684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5</a:t>
            </a:r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r>
              <a:rPr lang="da-DK" sz="13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Torsdag den 31. januar 2019</a:t>
            </a:r>
            <a:r>
              <a:rPr lang="da-DK" sz="1300" b="1" dirty="0"/>
              <a:t> kl. 10.00-14.00 Lokale A0.07 på UCL Erhvervsakademi og Professionshøjskole</a:t>
            </a:r>
          </a:p>
          <a:p>
            <a:endParaRPr lang="da-DK" sz="1600" dirty="0"/>
          </a:p>
          <a:p>
            <a:r>
              <a:rPr lang="da-DK" sz="1400" b="1" u="sng" dirty="0"/>
              <a:t>Dagsorden:</a:t>
            </a:r>
          </a:p>
          <a:p>
            <a:endParaRPr lang="da-DK" sz="1400" b="1" u="sng" dirty="0"/>
          </a:p>
          <a:p>
            <a:r>
              <a:rPr lang="da-DK" sz="1400" b="1" dirty="0"/>
              <a:t>Kl. 14.00</a:t>
            </a:r>
            <a:r>
              <a:rPr lang="da-DK" sz="1400" dirty="0"/>
              <a:t>   	</a:t>
            </a:r>
            <a:r>
              <a:rPr lang="da-DK" sz="1400" dirty="0" err="1"/>
              <a:t>Next</a:t>
            </a:r>
            <a:r>
              <a:rPr lang="da-DK" sz="1400" dirty="0"/>
              <a:t> step….</a:t>
            </a:r>
          </a:p>
          <a:p>
            <a:endParaRPr lang="da-DK" sz="1400" dirty="0"/>
          </a:p>
          <a:p>
            <a:r>
              <a:rPr lang="da-DK" sz="1600" b="1" dirty="0"/>
              <a:t>Fra ansøgningen til ministeriet (2017)….</a:t>
            </a:r>
          </a:p>
          <a:p>
            <a:endParaRPr lang="da-DK" sz="1600" b="1" dirty="0"/>
          </a:p>
          <a:p>
            <a:r>
              <a:rPr lang="da-DK" sz="1600" i="1" dirty="0"/>
              <a:t>	”Det forventes, at der bliver beskrevet 4-10 forløb/elementer </a:t>
            </a:r>
            <a:r>
              <a:rPr lang="da-DK" sz="1600" i="1" dirty="0">
                <a:solidFill>
                  <a:schemeClr val="accent2">
                    <a:lumMod val="75000"/>
                  </a:schemeClr>
                </a:solidFill>
              </a:rPr>
              <a:t>(8 stk.) </a:t>
            </a:r>
            <a:r>
              <a:rPr lang="da-DK" sz="1600" i="1" dirty="0"/>
              <a:t>af forskellig længde 	og på forskellig niveau. De respektive forløb/elementer beskrives på et niveau, så de vil 	kunne danne grundlag for et udbud” </a:t>
            </a:r>
          </a:p>
          <a:p>
            <a:endParaRPr lang="da-DK" sz="1600" dirty="0"/>
          </a:p>
          <a:p>
            <a:r>
              <a:rPr lang="da-DK" sz="1600" dirty="0"/>
              <a:t>	</a:t>
            </a:r>
            <a:r>
              <a:rPr lang="da-DK" sz="1600" i="1" dirty="0"/>
              <a:t>”Projektet afsluttes i december 2018 </a:t>
            </a:r>
            <a:r>
              <a:rPr lang="da-DK" sz="1600" i="1" dirty="0">
                <a:solidFill>
                  <a:schemeClr val="accent2">
                    <a:lumMod val="75000"/>
                  </a:schemeClr>
                </a:solidFill>
              </a:rPr>
              <a:t>(januar/februar 2019) </a:t>
            </a:r>
            <a:r>
              <a:rPr lang="da-DK" sz="1600" i="1" dirty="0"/>
              <a:t>med en 	konference/workshop for projektets partnere, hvor de udviklede 	kompetenceforløb/elementer præsenteres – og følgegruppe/styregruppe vurderer 	udviklingsarbejdet i forhold til endelig ansøgning om prækvalifikation” </a:t>
            </a:r>
          </a:p>
          <a:p>
            <a:endParaRPr lang="da-DK" sz="1400" i="1" dirty="0"/>
          </a:p>
          <a:p>
            <a:r>
              <a:rPr lang="da-DK" sz="1400" b="1" dirty="0">
                <a:solidFill>
                  <a:schemeClr val="accent2">
                    <a:lumMod val="75000"/>
                  </a:schemeClr>
                </a:solidFill>
              </a:rPr>
              <a:t>Onsdag den 21. februar 2019 </a:t>
            </a:r>
            <a:r>
              <a:rPr lang="da-DK" sz="1400" b="1" dirty="0"/>
              <a:t>– aflevering af </a:t>
            </a:r>
            <a:r>
              <a:rPr lang="da-DK" sz="1400" b="1" dirty="0">
                <a:solidFill>
                  <a:schemeClr val="accent2">
                    <a:lumMod val="75000"/>
                  </a:schemeClr>
                </a:solidFill>
              </a:rPr>
              <a:t>FÆRDIGE</a:t>
            </a:r>
            <a:r>
              <a:rPr lang="da-DK" sz="1400" b="1" dirty="0"/>
              <a:t> kompetenceforløb og uddannelser til projektledelse</a:t>
            </a:r>
          </a:p>
          <a:p>
            <a:endParaRPr lang="da-DK" sz="1400" b="1" dirty="0"/>
          </a:p>
          <a:p>
            <a:endParaRPr lang="da-DK" sz="1400" b="1" dirty="0"/>
          </a:p>
          <a:p>
            <a:r>
              <a:rPr lang="da-DK" sz="1600" b="1" dirty="0"/>
              <a:t>Validering og formidling af udviklingsarbejdet - </a:t>
            </a:r>
            <a:r>
              <a:rPr lang="da-DK" sz="1600" b="1" dirty="0">
                <a:solidFill>
                  <a:schemeClr val="accent2">
                    <a:lumMod val="75000"/>
                  </a:schemeClr>
                </a:solidFill>
              </a:rPr>
              <a:t>21. februar 2019 – 31. marts 2019  </a:t>
            </a:r>
          </a:p>
          <a:p>
            <a:r>
              <a:rPr lang="da-DK" sz="1400" b="1" dirty="0"/>
              <a:t>	”</a:t>
            </a:r>
            <a:r>
              <a:rPr lang="da-DK" sz="1600" i="1" dirty="0"/>
              <a:t>Resultaterne af de respektive udviklingsarbejder vurderes i følgegruppe/styregruppe 	med henblik på omsætning i formel uddannelse”</a:t>
            </a:r>
          </a:p>
          <a:p>
            <a:endParaRPr lang="da-DK" sz="1600" i="1" dirty="0"/>
          </a:p>
          <a:p>
            <a:r>
              <a:rPr lang="da-DK" sz="1600" i="1" dirty="0"/>
              <a:t>Materialet samles i en færdig rapport og afleveres 1. april 2019 (ansvar UCL) </a:t>
            </a:r>
            <a:endParaRPr lang="da-DK" sz="14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6961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</TotalTime>
  <Words>543</Words>
  <Application>Microsoft Office PowerPoint</Application>
  <PresentationFormat>Skærmshow (4:3)</PresentationFormat>
  <Paragraphs>70</Paragraphs>
  <Slides>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Kontortema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SP12 HTL</dc:title>
  <dc:creator>BTH</dc:creator>
  <cp:lastModifiedBy>Michelle Lindhard Kristensen</cp:lastModifiedBy>
  <cp:revision>499</cp:revision>
  <dcterms:created xsi:type="dcterms:W3CDTF">2011-09-27T21:02:53Z</dcterms:created>
  <dcterms:modified xsi:type="dcterms:W3CDTF">2020-02-26T07:53:45Z</dcterms:modified>
</cp:coreProperties>
</file>